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398" y="-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2E212BC-CA04-C76F-5B09-88032AA218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F1E1B0-9C63-B63E-0D56-EFB436039CB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89754-AE57-4CAC-B6FB-9095E7325581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DB823-B518-FD65-7AC2-474AC39CA6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6C7884-7276-4741-8AA5-5F7118E1A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79054-CDC9-49CC-874E-30411C142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909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62FC3-EBA1-461B-9B7A-E68573DD2523}" type="datetimeFigureOut">
              <a:rPr lang="x-none" smtClean="0"/>
              <a:t>11/02/2023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4F7EE-8D08-424F-B4A2-171C5A44C35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88077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7121F-DDBF-E149-B296-4237B018B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AEAE2E-4CA2-C151-B60F-A3C06D50E9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12816-E800-C608-DF5A-62856DD2B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08577" y="4844142"/>
            <a:ext cx="3574845" cy="330654"/>
          </a:xfrm>
        </p:spPr>
        <p:txBody>
          <a:bodyPr/>
          <a:lstStyle>
            <a:lvl1pPr algn="ctr">
              <a:defRPr>
                <a:solidFill>
                  <a:srgbClr val="FF0000"/>
                </a:solidFill>
              </a:defRPr>
            </a:lvl1pPr>
          </a:lstStyle>
          <a:p>
            <a:fld id="{F918F7C0-93C8-4A21-AE4C-F6A420FD09A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70974519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CD3AF-8C46-2BF9-D3B6-244846303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1E95A1-1BE0-49C2-5765-1B9410EF20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6488DA-5D10-FD50-55C9-10E89BB22D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2D4B47-258F-A31C-723B-62E087F914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B88D0-87E1-7045-9F0C-5795A2248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82F8A-0EFB-C7C2-7F56-B85AE9D5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8F7C0-93C8-4A21-AE4C-F6A420FD09A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1810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E87FE-19F6-2D1C-8195-569112F4E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25F26B-9DAA-9DB8-5D9C-1B71E11FE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8E49E-9A81-35E3-CF27-3E6B30356A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F6941-1426-58CF-C023-8CC18ECF5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C0EC0-5E2F-F193-8BFD-03C5262BE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8F7C0-93C8-4A21-AE4C-F6A420FD09A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89669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C3EC09-5E35-68F3-E19F-929A71FB7E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AE6D06-D767-76E6-D7F3-3A3D8EA0D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DB01DC-3011-B27F-67F9-15A0F554A5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B1694-54AE-4345-B721-9640D363E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BF034-5485-BAE0-AFBA-56A2A03C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8F7C0-93C8-4A21-AE4C-F6A420FD09A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7730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509FA95-96A5-EA7D-5214-BE21C34B3DC5}"/>
              </a:ext>
            </a:extLst>
          </p:cNvPr>
          <p:cNvSpPr/>
          <p:nvPr userDrawn="1"/>
        </p:nvSpPr>
        <p:spPr>
          <a:xfrm>
            <a:off x="1" y="6208776"/>
            <a:ext cx="12191999" cy="6492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7" name="Picture 16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FBA681D9-E318-D5CC-B36A-623EA116C4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98" y="6273221"/>
            <a:ext cx="451344" cy="459550"/>
          </a:xfrm>
          <a:prstGeom prst="rect">
            <a:avLst/>
          </a:prstGeom>
        </p:spPr>
      </p:pic>
      <p:pic>
        <p:nvPicPr>
          <p:cNvPr id="18" name="Picture 17" descr="Logo&#10;&#10;Description automatically generated">
            <a:extLst>
              <a:ext uri="{FF2B5EF4-FFF2-40B4-BE49-F238E27FC236}">
                <a16:creationId xmlns:a16="http://schemas.microsoft.com/office/drawing/2014/main" id="{8B7E87AC-45ED-4B8C-57CD-1C7A1DAE29A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131" y="6211088"/>
            <a:ext cx="413668" cy="58253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7EBC666-260F-4B64-6926-A0B9701DC17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247" y="6292455"/>
            <a:ext cx="375793" cy="46742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1DD86C0-D6C8-1F54-E38A-2398497BFE8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6" y="6277170"/>
            <a:ext cx="429964" cy="458513"/>
          </a:xfrm>
          <a:prstGeom prst="rect">
            <a:avLst/>
          </a:prstGeom>
        </p:spPr>
      </p:pic>
      <p:pic>
        <p:nvPicPr>
          <p:cNvPr id="21" name="Picture 20" descr="Logo, company name&#10;&#10;Description automatically generated">
            <a:extLst>
              <a:ext uri="{FF2B5EF4-FFF2-40B4-BE49-F238E27FC236}">
                <a16:creationId xmlns:a16="http://schemas.microsoft.com/office/drawing/2014/main" id="{8A7186FE-87A6-0864-C61E-8512DB68080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945" y="6160338"/>
            <a:ext cx="531836" cy="685318"/>
          </a:xfrm>
          <a:prstGeom prst="rect">
            <a:avLst/>
          </a:prstGeom>
        </p:spPr>
      </p:pic>
      <p:pic>
        <p:nvPicPr>
          <p:cNvPr id="22" name="Picture 21" descr="Logo&#10;&#10;Description automatically generated">
            <a:extLst>
              <a:ext uri="{FF2B5EF4-FFF2-40B4-BE49-F238E27FC236}">
                <a16:creationId xmlns:a16="http://schemas.microsoft.com/office/drawing/2014/main" id="{391B10A7-62BD-ED31-F763-BBB11EEC531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500" y="6263789"/>
            <a:ext cx="414515" cy="521922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F0AA9F60-83C0-F89B-1145-0E5DC1E92ADC}"/>
              </a:ext>
            </a:extLst>
          </p:cNvPr>
          <p:cNvSpPr/>
          <p:nvPr userDrawn="1"/>
        </p:nvSpPr>
        <p:spPr>
          <a:xfrm>
            <a:off x="9110180" y="6318840"/>
            <a:ext cx="451494" cy="38751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7B6C0E7-E407-1888-300A-C054DB3418A4}"/>
              </a:ext>
            </a:extLst>
          </p:cNvPr>
          <p:cNvSpPr/>
          <p:nvPr userDrawn="1"/>
        </p:nvSpPr>
        <p:spPr>
          <a:xfrm>
            <a:off x="10058607" y="6314899"/>
            <a:ext cx="451494" cy="38751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D1F4B01-75EE-C98B-4C31-27DF56890542}"/>
              </a:ext>
            </a:extLst>
          </p:cNvPr>
          <p:cNvSpPr/>
          <p:nvPr userDrawn="1"/>
        </p:nvSpPr>
        <p:spPr>
          <a:xfrm>
            <a:off x="8161753" y="6319176"/>
            <a:ext cx="451494" cy="38751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799B996-A832-FB86-12B7-9533C397B649}"/>
              </a:ext>
            </a:extLst>
          </p:cNvPr>
          <p:cNvSpPr/>
          <p:nvPr userDrawn="1"/>
        </p:nvSpPr>
        <p:spPr>
          <a:xfrm>
            <a:off x="11096879" y="6314899"/>
            <a:ext cx="451494" cy="38751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2FCEC7-AF6D-C492-92D8-9DB29B445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0B11DE-D807-0DC3-7241-EBA78D2E05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829368" y="6172343"/>
            <a:ext cx="797180" cy="721749"/>
          </a:xfrm>
          <a:solidFill>
            <a:schemeClr val="bg1"/>
          </a:solidFill>
          <a:ln>
            <a:noFill/>
          </a:ln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fld id="{F918F7C0-93C8-4A21-AE4C-F6A420FD09AD}" type="slidenum">
              <a:rPr lang="x-none" smtClean="0"/>
              <a:pPr/>
              <a:t>‹#›</a:t>
            </a:fld>
            <a:endParaRPr lang="x-non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2FA0DC-0807-4D85-D7DC-3FC6375C8A0F}"/>
              </a:ext>
            </a:extLst>
          </p:cNvPr>
          <p:cNvSpPr/>
          <p:nvPr userDrawn="1"/>
        </p:nvSpPr>
        <p:spPr>
          <a:xfrm>
            <a:off x="8461391" y="6325775"/>
            <a:ext cx="2648633" cy="38703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  <a:effectLst/>
              </a:rPr>
              <a:t>Logos of Authors’ institutions</a:t>
            </a:r>
            <a:endParaRPr lang="x-none" sz="1400" b="1" dirty="0">
              <a:solidFill>
                <a:srgbClr val="FF0000"/>
              </a:solidFill>
              <a:effectLst/>
            </a:endParaRPr>
          </a:p>
        </p:txBody>
      </p:sp>
      <p:pic>
        <p:nvPicPr>
          <p:cNvPr id="6" name="Picture 5" descr="A picture containing text, tableware, cup&#10;&#10;Description automatically generated">
            <a:extLst>
              <a:ext uri="{FF2B5EF4-FFF2-40B4-BE49-F238E27FC236}">
                <a16:creationId xmlns:a16="http://schemas.microsoft.com/office/drawing/2014/main" id="{3EAFA6C7-6B65-FEC0-C2CA-39A037AB592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555" y="6314899"/>
            <a:ext cx="500171" cy="455090"/>
          </a:xfrm>
          <a:prstGeom prst="rect">
            <a:avLst/>
          </a:prstGeom>
        </p:spPr>
      </p:pic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8515332-28C2-7B31-6422-B95C9DE4DBE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631" y="6284967"/>
            <a:ext cx="429964" cy="482398"/>
          </a:xfrm>
          <a:prstGeom prst="rect">
            <a:avLst/>
          </a:prstGeom>
        </p:spPr>
      </p:pic>
      <p:pic>
        <p:nvPicPr>
          <p:cNvPr id="12" name="Picture 11" descr="A picture containing text, athletic game, sport&#10;&#10;Description automatically generated">
            <a:extLst>
              <a:ext uri="{FF2B5EF4-FFF2-40B4-BE49-F238E27FC236}">
                <a16:creationId xmlns:a16="http://schemas.microsoft.com/office/drawing/2014/main" id="{B9515A4A-0890-B13C-A502-BDA286758F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90" t="17996" r="18052" b="17404"/>
          <a:stretch/>
        </p:blipFill>
        <p:spPr>
          <a:xfrm>
            <a:off x="3793920" y="6225775"/>
            <a:ext cx="407944" cy="582536"/>
          </a:xfrm>
          <a:prstGeom prst="rect">
            <a:avLst/>
          </a:prstGeom>
        </p:spPr>
      </p:pic>
      <p:pic>
        <p:nvPicPr>
          <p:cNvPr id="14" name="Picture 13" descr="A close up of a speedometer&#10;&#10;Description automatically generated with medium confidence">
            <a:extLst>
              <a:ext uri="{FF2B5EF4-FFF2-40B4-BE49-F238E27FC236}">
                <a16:creationId xmlns:a16="http://schemas.microsoft.com/office/drawing/2014/main" id="{00F2723A-164E-6120-15E6-C52B7507CA2C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69" y="6359908"/>
            <a:ext cx="499456" cy="297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01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DE932-9813-A432-1C89-7F384ADDF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5E557-FE03-E658-3201-89E504D97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1DAFE-80DE-4612-8C23-FFE3F914E4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DA0EE-0D8C-72C4-0A47-1D182BD56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9E91C-CE3F-5FC4-B9EC-AA6676009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8F7C0-93C8-4A21-AE4C-F6A420FD09A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378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2C72D-3BCE-CDFC-D844-BD4EDAD55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AB414-5087-AA6F-AC6D-C0DAD9773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95C1B-FB71-A1A6-A036-4E0AA38D39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79905-4397-1C46-593D-25923F619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69BE5-9338-09B3-F0D9-AD8FB3072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8F7C0-93C8-4A21-AE4C-F6A420FD09A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078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898BA-F65A-A786-8B59-5DD450068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DF0A6-FF1E-D3B8-5701-DF4FDA0599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8749C-0587-FFB3-B93F-37320063D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8CF72B-9D98-5CD6-AC96-F40F349CD6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A4889-B038-E1C1-14A7-86819FFC1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AD258-B63E-B38A-0DA3-52BB7B5A7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8F7C0-93C8-4A21-AE4C-F6A420FD09A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93715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A28DA-623A-12CA-F6E4-6F2F00A14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A035AD-7448-54BD-6FEC-0921A3119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0BDB5-3AA8-2295-5D86-898322CF4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37F74B-3E04-83A1-EC31-A4D39B3DB0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D8F28A-E0B0-1A6C-DB01-EFC54DBB46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D0775F-6DD5-6AB9-9241-A14FCA1866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49E794-5148-563B-D1B4-85F6103B9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6843AD-BEDD-71F7-3BE7-D291776B9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8F7C0-93C8-4A21-AE4C-F6A420FD09A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22801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F554-EC98-5D9E-CC4D-F8362B9AB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5254F9-7301-636E-DA21-50A1242B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7265B-391D-CD2A-857C-20922AAF8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172D0F-36BD-827F-387D-DE9DE310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8F7C0-93C8-4A21-AE4C-F6A420FD09A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042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3D7A91-8C99-8FF8-6DB7-8BB1332277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4ED26C-B405-9450-1C5D-924B9B933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9A9011-F227-A23A-9B28-D69C0B2B4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8F7C0-93C8-4A21-AE4C-F6A420FD09A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3406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6BC7F-FFC1-40F2-3911-8AE338C5C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A6A78-3AE9-1E1C-EA4D-59084B767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78799E-FE2A-312F-8221-4B0BDF43B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0592C4-8F08-AC39-B439-B7FCC7BB35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2D4E6-9B25-64E7-AB4D-87D226F8C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EF8DD9-41E0-347D-0414-27AEBCC86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8F7C0-93C8-4A21-AE4C-F6A420FD09A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7720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5F7A2-7C41-1462-38D8-6A2C94493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010B2-A16A-72FA-9DAD-B145DE56A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3EC5D-4119-E2F2-CE43-C2512F85D6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97880" y="6311900"/>
            <a:ext cx="3962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8F7C0-93C8-4A21-AE4C-F6A420FD09AD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4934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rsgcc-2023.pu.edu.pk/sponsors.html" TargetMode="External"/><Relationship Id="rId3" Type="http://schemas.openxmlformats.org/officeDocument/2006/relationships/image" Target="../media/image12.png"/><Relationship Id="rId7" Type="http://schemas.openxmlformats.org/officeDocument/2006/relationships/image" Target="../media/image14.jpeg"/><Relationship Id="rId12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6.png"/><Relationship Id="rId5" Type="http://schemas.openxmlformats.org/officeDocument/2006/relationships/image" Target="../media/image2.png"/><Relationship Id="rId10" Type="http://schemas.openxmlformats.org/officeDocument/2006/relationships/image" Target="../media/image4.png"/><Relationship Id="rId4" Type="http://schemas.openxmlformats.org/officeDocument/2006/relationships/image" Target="../media/image13.png"/><Relationship Id="rId9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E2BC047F-38C7-6C78-77D2-6FB19D6F7F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218" y="105839"/>
            <a:ext cx="586027" cy="534227"/>
          </a:xfrm>
          <a:prstGeom prst="rect">
            <a:avLst/>
          </a:prstGeom>
          <a:noFill/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0E17356D-0C26-8998-D177-3A4B0FC44D55}"/>
              </a:ext>
            </a:extLst>
          </p:cNvPr>
          <p:cNvSpPr txBox="1"/>
          <p:nvPr/>
        </p:nvSpPr>
        <p:spPr>
          <a:xfrm>
            <a:off x="2349581" y="29939"/>
            <a:ext cx="749283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RSGCC-2023  </a:t>
            </a:r>
            <a:r>
              <a:rPr lang="en-US" sz="2000" b="1" dirty="0"/>
              <a:t>(13 to 15 March 2023)</a:t>
            </a:r>
            <a:endParaRPr lang="x-none" sz="2000" b="1" dirty="0"/>
          </a:p>
          <a:p>
            <a:pPr algn="ctr"/>
            <a:r>
              <a:rPr lang="en-US" sz="1600" b="1" dirty="0"/>
              <a:t>International Conference on Remote Sensing, GIS and Climate Change</a:t>
            </a:r>
          </a:p>
          <a:p>
            <a:pPr algn="ctr"/>
            <a:r>
              <a:rPr lang="en-US" sz="1600" dirty="0"/>
              <a:t>RSGCRL (NCGSA), Centre for Remote Sensing, University of the Punjab, Lahore, Pakistan.</a:t>
            </a:r>
            <a:endParaRPr lang="x-none" sz="16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EE8C5F6-50A7-4302-66D9-1257F78C97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6440" y="105271"/>
            <a:ext cx="513228" cy="576192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426E92-4055-04C4-24FC-5C4DF97A77EA}"/>
              </a:ext>
            </a:extLst>
          </p:cNvPr>
          <p:cNvSpPr txBox="1"/>
          <p:nvPr/>
        </p:nvSpPr>
        <p:spPr>
          <a:xfrm>
            <a:off x="-92528" y="1501039"/>
            <a:ext cx="12377057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Title for RSGCC-2023</a:t>
            </a:r>
          </a:p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this text with your Title </a:t>
            </a:r>
            <a:endParaRPr lang="x-none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B533FD-F982-E4B5-1487-867D41D561B9}"/>
              </a:ext>
            </a:extLst>
          </p:cNvPr>
          <p:cNvSpPr txBox="1"/>
          <p:nvPr/>
        </p:nvSpPr>
        <p:spPr>
          <a:xfrm>
            <a:off x="2007263" y="3362346"/>
            <a:ext cx="8177475" cy="1655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Author Name</a:t>
            </a:r>
            <a:r>
              <a:rPr lang="en-US" sz="1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*Author Name</a:t>
            </a:r>
            <a:r>
              <a:rPr lang="en-US" sz="1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1,2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Author Name</a:t>
            </a:r>
            <a:r>
              <a:rPr lang="en-US" sz="1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Author Name</a:t>
            </a:r>
            <a:r>
              <a:rPr lang="en-US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,3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Author Name</a:t>
            </a:r>
            <a:r>
              <a:rPr lang="en-US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1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,3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Remote Sensing, GIS and Climatic Research Lab (NCGSA), University of the Punjab, Lahore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Centre for Remote Sensing, University of the Punjab, Lahore</a:t>
            </a:r>
            <a:endParaRPr lang="x-non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Department of Space Science, University of the Punjab, Lahore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(*Corresponding Author Email: example@email.com)</a:t>
            </a:r>
            <a:endParaRPr lang="x-none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6323B8-64D0-61A3-2F6F-A001C898D7A3}"/>
              </a:ext>
            </a:extLst>
          </p:cNvPr>
          <p:cNvSpPr/>
          <p:nvPr/>
        </p:nvSpPr>
        <p:spPr>
          <a:xfrm>
            <a:off x="10983603" y="6035435"/>
            <a:ext cx="541667" cy="488199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AB4E485-E64E-3F11-56FD-81D50469C824}"/>
              </a:ext>
            </a:extLst>
          </p:cNvPr>
          <p:cNvSpPr/>
          <p:nvPr/>
        </p:nvSpPr>
        <p:spPr>
          <a:xfrm>
            <a:off x="10144976" y="5967874"/>
            <a:ext cx="1577298" cy="62332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</a:rPr>
              <a:t>Logos of Authors’ institutions</a:t>
            </a:r>
            <a:endParaRPr lang="x-none" sz="1400" b="1" dirty="0">
              <a:solidFill>
                <a:srgbClr val="FF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220141B-979A-2422-C56C-BD1E8D76FBBA}"/>
              </a:ext>
            </a:extLst>
          </p:cNvPr>
          <p:cNvSpPr/>
          <p:nvPr/>
        </p:nvSpPr>
        <p:spPr>
          <a:xfrm>
            <a:off x="10366628" y="6035435"/>
            <a:ext cx="541667" cy="488199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B6A7560-35F1-7D14-8388-6C7F4DFA24C9}"/>
              </a:ext>
            </a:extLst>
          </p:cNvPr>
          <p:cNvSpPr/>
          <p:nvPr/>
        </p:nvSpPr>
        <p:spPr>
          <a:xfrm>
            <a:off x="2636848" y="5880226"/>
            <a:ext cx="6918305" cy="79861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Presenter Name 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</a:rPr>
              <a:t>Affiliation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</a:rPr>
              <a:t>(Presenter Email)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CB9563-18A2-CA7A-E237-B5563E28A75E}"/>
              </a:ext>
            </a:extLst>
          </p:cNvPr>
          <p:cNvSpPr/>
          <p:nvPr/>
        </p:nvSpPr>
        <p:spPr>
          <a:xfrm>
            <a:off x="1310493" y="6035435"/>
            <a:ext cx="541667" cy="488199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590AC21-5C9E-330F-CE9D-5462D7D4BBDD}"/>
              </a:ext>
            </a:extLst>
          </p:cNvPr>
          <p:cNvSpPr/>
          <p:nvPr/>
        </p:nvSpPr>
        <p:spPr>
          <a:xfrm>
            <a:off x="471866" y="5967874"/>
            <a:ext cx="1577298" cy="62332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FF0000"/>
                </a:solidFill>
              </a:rPr>
              <a:t>Logos of Authors’ institutions</a:t>
            </a:r>
            <a:endParaRPr lang="x-none" sz="1400" b="1" dirty="0">
              <a:solidFill>
                <a:srgbClr val="FF000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264845-BFB2-03DE-8CF6-B21568D08138}"/>
              </a:ext>
            </a:extLst>
          </p:cNvPr>
          <p:cNvSpPr/>
          <p:nvPr/>
        </p:nvSpPr>
        <p:spPr>
          <a:xfrm>
            <a:off x="693518" y="6035435"/>
            <a:ext cx="541667" cy="488199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DBB968C-05C6-80BE-98F1-447D4DC0A16D}"/>
              </a:ext>
            </a:extLst>
          </p:cNvPr>
          <p:cNvCxnSpPr>
            <a:cxnSpLocks/>
          </p:cNvCxnSpPr>
          <p:nvPr/>
        </p:nvCxnSpPr>
        <p:spPr>
          <a:xfrm>
            <a:off x="-13008" y="922491"/>
            <a:ext cx="1220500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9F4FDDF-BF68-0226-4169-4959145BBBD0}"/>
              </a:ext>
            </a:extLst>
          </p:cNvPr>
          <p:cNvCxnSpPr>
            <a:cxnSpLocks/>
          </p:cNvCxnSpPr>
          <p:nvPr/>
        </p:nvCxnSpPr>
        <p:spPr>
          <a:xfrm>
            <a:off x="-14541" y="5691620"/>
            <a:ext cx="1220500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A512C81E-E5E0-96C4-8BEF-6F2EBCD6FA8C}"/>
              </a:ext>
            </a:extLst>
          </p:cNvPr>
          <p:cNvSpPr/>
          <p:nvPr/>
        </p:nvSpPr>
        <p:spPr>
          <a:xfrm>
            <a:off x="5094007" y="5336628"/>
            <a:ext cx="2003986" cy="307901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13 March 2023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268FF283-B789-23C1-F427-201A7014AEA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465" b="27757"/>
          <a:stretch/>
        </p:blipFill>
        <p:spPr>
          <a:xfrm>
            <a:off x="1074058" y="261130"/>
            <a:ext cx="548351" cy="252807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4DFF4C10-0ACF-DF11-B57C-3D2ECE552D7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1335" y="67240"/>
            <a:ext cx="456298" cy="64257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7F607DBD-1678-469B-3AE5-0F13AC22732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885" y="106932"/>
            <a:ext cx="456297" cy="57453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B78772-4965-6945-0E2E-DA3D53532D4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98" y="108687"/>
            <a:ext cx="388171" cy="572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hlinkClick r:id="rId8" tgtFrame="&quot;_blank&quot;"/>
            <a:extLst>
              <a:ext uri="{FF2B5EF4-FFF2-40B4-BE49-F238E27FC236}">
                <a16:creationId xmlns:a16="http://schemas.microsoft.com/office/drawing/2014/main" id="{7BFC4DCA-FCF4-CCD1-36C8-E884207ADC3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9263" y="265297"/>
            <a:ext cx="519854" cy="308522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CAE533F-7DE9-3FFF-AF70-13FE802EDB3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155" y="63874"/>
            <a:ext cx="540316" cy="57619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3" name="Picture 32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09891F5D-1C5B-4DA9-C73F-CB06B21A2CF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7" y="84895"/>
            <a:ext cx="541211" cy="55105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35550E2-9970-690C-BD41-02E12EF7628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84" y="97426"/>
            <a:ext cx="443028" cy="55105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1404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909AA6-E0A8-2BAB-8F07-4B3F517804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829368" y="6172343"/>
            <a:ext cx="797180" cy="721749"/>
          </a:xfrm>
        </p:spPr>
        <p:txBody>
          <a:bodyPr/>
          <a:lstStyle/>
          <a:p>
            <a:fld id="{F918F7C0-93C8-4A21-AE4C-F6A420FD09AD}" type="slidenum">
              <a:rPr lang="x-none" smtClean="0"/>
              <a:pPr/>
              <a:t>1</a:t>
            </a:fld>
            <a:endParaRPr lang="x-non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EF2AF7-FCE4-6682-99FE-3A8B26F2BFEC}"/>
              </a:ext>
            </a:extLst>
          </p:cNvPr>
          <p:cNvSpPr txBox="1">
            <a:spLocks/>
          </p:cNvSpPr>
          <p:nvPr/>
        </p:nvSpPr>
        <p:spPr>
          <a:xfrm>
            <a:off x="4408714" y="582430"/>
            <a:ext cx="2601686" cy="70208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lang="en-PK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CF7E76D-84D2-E4C8-B871-408EDA63240C}"/>
              </a:ext>
            </a:extLst>
          </p:cNvPr>
          <p:cNvSpPr txBox="1">
            <a:spLocks/>
          </p:cNvSpPr>
          <p:nvPr/>
        </p:nvSpPr>
        <p:spPr>
          <a:xfrm>
            <a:off x="4408713" y="1352623"/>
            <a:ext cx="4844143" cy="423174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Objectives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 and Methods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Selected References</a:t>
            </a:r>
          </a:p>
          <a:p>
            <a:pPr marL="514350" indent="-514350">
              <a:buFont typeface="+mj-lt"/>
              <a:buAutoNum type="arabicPeriod"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40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5D852-67A3-CA65-0049-50D1CEFBC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0E818D-B582-0471-8B79-120D63772A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5829368" y="6172343"/>
            <a:ext cx="797180" cy="721749"/>
          </a:xfrm>
        </p:spPr>
        <p:txBody>
          <a:bodyPr/>
          <a:lstStyle/>
          <a:p>
            <a:fld id="{F918F7C0-93C8-4A21-AE4C-F6A420FD09AD}" type="slidenum">
              <a:rPr lang="x-none" smtClean="0"/>
              <a:pPr/>
              <a:t>2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67308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1482</TotalTime>
  <Words>151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Hafsa Shahzad</dc:creator>
  <cp:lastModifiedBy>Hafsa Shahzad</cp:lastModifiedBy>
  <cp:revision>50</cp:revision>
  <dcterms:created xsi:type="dcterms:W3CDTF">2022-12-20T08:14:11Z</dcterms:created>
  <dcterms:modified xsi:type="dcterms:W3CDTF">2023-02-10T21:14:52Z</dcterms:modified>
</cp:coreProperties>
</file>